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6585-D9D8-4FC6-95C3-31804AA89386}" type="datetimeFigureOut">
              <a:rPr lang="en-US" smtClean="0"/>
              <a:pPr/>
              <a:t>9/15/2015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AF06-A039-4B00-8FD8-3B7A7B1BF96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6585-D9D8-4FC6-95C3-31804AA89386}" type="datetimeFigureOut">
              <a:rPr lang="en-US" smtClean="0"/>
              <a:pPr/>
              <a:t>9/15/2015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AF06-A039-4B00-8FD8-3B7A7B1BF96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6585-D9D8-4FC6-95C3-31804AA89386}" type="datetimeFigureOut">
              <a:rPr lang="en-US" smtClean="0"/>
              <a:pPr/>
              <a:t>9/15/2015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AF06-A039-4B00-8FD8-3B7A7B1BF96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6585-D9D8-4FC6-95C3-31804AA89386}" type="datetimeFigureOut">
              <a:rPr lang="en-US" smtClean="0"/>
              <a:pPr/>
              <a:t>9/15/2015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AF06-A039-4B00-8FD8-3B7A7B1BF96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6585-D9D8-4FC6-95C3-31804AA89386}" type="datetimeFigureOut">
              <a:rPr lang="en-US" smtClean="0"/>
              <a:pPr/>
              <a:t>9/15/2015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AF06-A039-4B00-8FD8-3B7A7B1BF96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6585-D9D8-4FC6-95C3-31804AA89386}" type="datetimeFigureOut">
              <a:rPr lang="en-US" smtClean="0"/>
              <a:pPr/>
              <a:t>9/15/2015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AF06-A039-4B00-8FD8-3B7A7B1BF96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6585-D9D8-4FC6-95C3-31804AA89386}" type="datetimeFigureOut">
              <a:rPr lang="en-US" smtClean="0"/>
              <a:pPr/>
              <a:t>9/15/2015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AF06-A039-4B00-8FD8-3B7A7B1BF96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6585-D9D8-4FC6-95C3-31804AA89386}" type="datetimeFigureOut">
              <a:rPr lang="en-US" smtClean="0"/>
              <a:pPr/>
              <a:t>9/15/2015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AF06-A039-4B00-8FD8-3B7A7B1BF96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6585-D9D8-4FC6-95C3-31804AA89386}" type="datetimeFigureOut">
              <a:rPr lang="en-US" smtClean="0"/>
              <a:pPr/>
              <a:t>9/15/2015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AF06-A039-4B00-8FD8-3B7A7B1BF96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6585-D9D8-4FC6-95C3-31804AA89386}" type="datetimeFigureOut">
              <a:rPr lang="en-US" smtClean="0"/>
              <a:pPr/>
              <a:t>9/15/2015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AF06-A039-4B00-8FD8-3B7A7B1BF96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6585-D9D8-4FC6-95C3-31804AA89386}" type="datetimeFigureOut">
              <a:rPr lang="en-US" smtClean="0"/>
              <a:pPr/>
              <a:t>9/15/2015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AF06-A039-4B00-8FD8-3B7A7B1BF96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A6585-D9D8-4FC6-95C3-31804AA89386}" type="datetimeFigureOut">
              <a:rPr lang="en-US" smtClean="0"/>
              <a:pPr/>
              <a:t>9/15/2015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3AF06-A039-4B00-8FD8-3B7A7B1BF966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142852"/>
            <a:ext cx="792961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1. Today’s Problem in our</a:t>
            </a:r>
          </a:p>
          <a:p>
            <a:pPr algn="ctr">
              <a:buFont typeface="Arial" pitchFamily="34" charset="0"/>
              <a:buChar char="•"/>
            </a:pPr>
            <a:r>
              <a:rPr lang="en-US" sz="5400" b="1" dirty="0" smtClean="0"/>
              <a:t>World</a:t>
            </a:r>
          </a:p>
          <a:p>
            <a:pPr algn="ctr">
              <a:buFont typeface="Arial" pitchFamily="34" charset="0"/>
              <a:buChar char="•"/>
            </a:pPr>
            <a:r>
              <a:rPr lang="en-US" sz="5400" b="1" dirty="0" smtClean="0"/>
              <a:t>Country </a:t>
            </a:r>
          </a:p>
          <a:p>
            <a:pPr algn="ctr">
              <a:buFont typeface="Arial" pitchFamily="34" charset="0"/>
              <a:buChar char="•"/>
            </a:pPr>
            <a:r>
              <a:rPr lang="en-US" sz="5400" b="1" dirty="0" smtClean="0"/>
              <a:t>Society</a:t>
            </a:r>
          </a:p>
          <a:p>
            <a:pPr algn="ctr">
              <a:buFont typeface="Arial" pitchFamily="34" charset="0"/>
              <a:buChar char="•"/>
            </a:pPr>
            <a:r>
              <a:rPr lang="en-US" sz="5400" b="1" dirty="0" smtClean="0"/>
              <a:t>Lives</a:t>
            </a:r>
          </a:p>
          <a:p>
            <a:pPr algn="ctr">
              <a:buFont typeface="Arial" pitchFamily="34" charset="0"/>
              <a:buChar char="•"/>
            </a:pPr>
            <a:r>
              <a:rPr lang="en-US" sz="5400" b="1" dirty="0" smtClean="0"/>
              <a:t>Families</a:t>
            </a:r>
          </a:p>
          <a:p>
            <a:pPr algn="ctr">
              <a:buFont typeface="Arial" pitchFamily="34" charset="0"/>
              <a:buChar char="•"/>
            </a:pPr>
            <a:r>
              <a:rPr lang="en-US" sz="5400" b="1" dirty="0" smtClean="0"/>
              <a:t>Children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857232"/>
            <a:ext cx="74295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/>
              <a:t>Corruption</a:t>
            </a:r>
            <a:endParaRPr lang="en-IN" sz="11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857232"/>
            <a:ext cx="74295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/>
              <a:t>Rape</a:t>
            </a:r>
            <a:endParaRPr lang="en-IN" sz="11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857232"/>
            <a:ext cx="74295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/>
              <a:t>Lie</a:t>
            </a:r>
            <a:endParaRPr lang="en-IN" sz="11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357166"/>
            <a:ext cx="742955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/>
              <a:t>Killing, Murder, shoot out</a:t>
            </a:r>
            <a:endParaRPr lang="en-IN" sz="11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857232"/>
            <a:ext cx="74295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/>
              <a:t>Riots </a:t>
            </a:r>
            <a:endParaRPr lang="en-IN" sz="11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857232"/>
            <a:ext cx="74295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/>
              <a:t>Immorality </a:t>
            </a:r>
            <a:endParaRPr lang="en-IN" sz="11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7224" y="571480"/>
            <a:ext cx="74295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IN" sz="9600" b="1" dirty="0" smtClean="0"/>
              <a:t>2. Families </a:t>
            </a:r>
            <a:r>
              <a:rPr lang="en-IN" sz="9600" b="1" dirty="0" smtClean="0"/>
              <a:t> </a:t>
            </a:r>
            <a:r>
              <a:rPr lang="en-IN" sz="9600" b="1" dirty="0" smtClean="0"/>
              <a:t>are </a:t>
            </a:r>
            <a:r>
              <a:rPr lang="en-IN" sz="9600" b="1" dirty="0"/>
              <a:t>on attack today</a:t>
            </a:r>
            <a:endParaRPr lang="en-IN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285728"/>
            <a:ext cx="878684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IN" sz="4400" dirty="0"/>
              <a:t>This is the fact which we need to </a:t>
            </a:r>
            <a:r>
              <a:rPr lang="en-IN" sz="4400" dirty="0" smtClean="0"/>
              <a:t>understand, that </a:t>
            </a:r>
            <a:r>
              <a:rPr lang="en-IN" sz="4400" dirty="0"/>
              <a:t>today in our </a:t>
            </a:r>
            <a:r>
              <a:rPr lang="en-IN" sz="4400" dirty="0" smtClean="0"/>
              <a:t>times </a:t>
            </a:r>
            <a:r>
              <a:rPr lang="en-IN" sz="4400" dirty="0"/>
              <a:t>the </a:t>
            </a:r>
            <a:r>
              <a:rPr lang="en-IN" sz="4400" dirty="0" smtClean="0"/>
              <a:t>Satan’s main </a:t>
            </a:r>
            <a:r>
              <a:rPr lang="en-IN" sz="4400" dirty="0"/>
              <a:t>target </a:t>
            </a:r>
            <a:r>
              <a:rPr lang="en-IN" sz="4400" dirty="0" smtClean="0"/>
              <a:t>is</a:t>
            </a:r>
            <a:r>
              <a:rPr lang="en-IN" sz="4400" b="1" dirty="0" smtClean="0"/>
              <a:t> </a:t>
            </a:r>
            <a:r>
              <a:rPr lang="en-IN" sz="4400" b="1" dirty="0" smtClean="0">
                <a:solidFill>
                  <a:srgbClr val="0070C0"/>
                </a:solidFill>
              </a:rPr>
              <a:t>FAMILIES, </a:t>
            </a:r>
            <a:r>
              <a:rPr lang="en-IN" sz="4400" dirty="0"/>
              <a:t>not the societies. If </a:t>
            </a:r>
            <a:r>
              <a:rPr lang="en-IN" sz="4400" dirty="0" smtClean="0"/>
              <a:t>families are destroyed the </a:t>
            </a:r>
            <a:r>
              <a:rPr lang="en-IN" sz="4400" dirty="0"/>
              <a:t>society will </a:t>
            </a:r>
            <a:r>
              <a:rPr lang="en-IN" sz="4400" dirty="0" smtClean="0"/>
              <a:t>be automatically destroyed, </a:t>
            </a:r>
            <a:r>
              <a:rPr lang="en-IN" sz="4400" dirty="0"/>
              <a:t>and exactly the same is happening in our world today.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285728"/>
            <a:ext cx="78581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IN" sz="7200" dirty="0"/>
              <a:t>There are 4 different ways of satanic attack </a:t>
            </a:r>
            <a:r>
              <a:rPr lang="en-IN" sz="7200" dirty="0" smtClean="0"/>
              <a:t>on </a:t>
            </a:r>
            <a:r>
              <a:rPr lang="en-IN" sz="7200" dirty="0"/>
              <a:t>the families today.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142852"/>
            <a:ext cx="86439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lvl="0" indent="-1143000" algn="ctr">
              <a:buAutoNum type="arabicPeriod"/>
            </a:pPr>
            <a:r>
              <a:rPr lang="en-IN" sz="6600" b="1" dirty="0" smtClean="0"/>
              <a:t>Humanistic- </a:t>
            </a:r>
            <a:r>
              <a:rPr lang="en-IN" sz="7200" b="1" dirty="0" err="1" smtClean="0">
                <a:latin typeface="MASTER FONT HINDI 139" pitchFamily="2" charset="0"/>
              </a:rPr>
              <a:t>ekuookn</a:t>
            </a:r>
            <a:endParaRPr lang="en-IN" sz="6600" b="1" dirty="0" smtClean="0">
              <a:latin typeface="MASTER FONT HINDI 139" pitchFamily="2" charset="0"/>
            </a:endParaRPr>
          </a:p>
          <a:p>
            <a:pPr marL="1143000" lvl="0" indent="-1143000" algn="ctr"/>
            <a:r>
              <a:rPr lang="en-IN" sz="7200" b="1" dirty="0" smtClean="0"/>
              <a:t>mentality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428604"/>
            <a:ext cx="77867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1143000" algn="ctr"/>
            <a:r>
              <a:rPr lang="en-IN" sz="5400" b="1" i="1" u="sng" dirty="0" smtClean="0"/>
              <a:t>This is Men Centric not God, Christianity or Church centric</a:t>
            </a:r>
            <a:endParaRPr lang="en-IN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142852"/>
            <a:ext cx="86439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IN" sz="6600" b="1" dirty="0" smtClean="0"/>
              <a:t>2. Amoral/Immoral </a:t>
            </a:r>
            <a:r>
              <a:rPr lang="en-IN" sz="6600" b="1" dirty="0"/>
              <a:t>philosophies/mentality </a:t>
            </a:r>
            <a:endParaRPr lang="en-IN" sz="6600" b="1" dirty="0" smtClean="0"/>
          </a:p>
          <a:p>
            <a:pPr lvl="0" algn="ctr"/>
            <a:r>
              <a:rPr lang="en-US" sz="6600" b="1" dirty="0" err="1" smtClean="0">
                <a:latin typeface="MASTER FONT HINDI 139" pitchFamily="2" charset="0"/>
              </a:rPr>
              <a:t>vuSfrd</a:t>
            </a:r>
            <a:r>
              <a:rPr lang="en-US" sz="6600" b="1" dirty="0" smtClean="0">
                <a:latin typeface="MASTER FONT HINDI 139" pitchFamily="2" charset="0"/>
              </a:rPr>
              <a:t> </a:t>
            </a:r>
            <a:r>
              <a:rPr lang="en-US" sz="6600" b="1" dirty="0" err="1" smtClean="0">
                <a:latin typeface="MASTER FONT HINDI 139" pitchFamily="2" charset="0"/>
              </a:rPr>
              <a:t>lksp</a:t>
            </a:r>
            <a:endParaRPr lang="en-IN" sz="6600" dirty="0">
              <a:latin typeface="MASTER FONT HINDI 139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348" y="571480"/>
            <a:ext cx="75724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IN" sz="6000" b="1" i="1" u="sng" dirty="0" smtClean="0"/>
              <a:t>Self centric not Christ centric</a:t>
            </a:r>
            <a:endParaRPr lang="en-IN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142852"/>
            <a:ext cx="86439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IN" sz="6600" b="1" dirty="0" smtClean="0"/>
              <a:t>3. Media invasion/encroachment</a:t>
            </a:r>
          </a:p>
          <a:p>
            <a:pPr lvl="0" algn="ctr"/>
            <a:r>
              <a:rPr lang="en-US" sz="6600" b="1" dirty="0" err="1" smtClean="0">
                <a:latin typeface="MASTER FONT HINDI 139" pitchFamily="2" charset="0"/>
              </a:rPr>
              <a:t>ehfM;k</a:t>
            </a:r>
            <a:r>
              <a:rPr lang="en-US" sz="6600" b="1" dirty="0" smtClean="0">
                <a:latin typeface="MASTER FONT HINDI 139" pitchFamily="2" charset="0"/>
              </a:rPr>
              <a:t> </a:t>
            </a:r>
            <a:r>
              <a:rPr lang="en-US" sz="6600" b="1" dirty="0" err="1" smtClean="0">
                <a:latin typeface="MASTER FONT HINDI 139" pitchFamily="2" charset="0"/>
              </a:rPr>
              <a:t>dk</a:t>
            </a:r>
            <a:r>
              <a:rPr lang="en-US" sz="6600" b="1" dirty="0" smtClean="0">
                <a:latin typeface="MASTER FONT HINDI 139" pitchFamily="2" charset="0"/>
              </a:rPr>
              <a:t> geyk@vfrdze.k</a:t>
            </a:r>
            <a:endParaRPr lang="en-IN" sz="6600" dirty="0">
              <a:latin typeface="MASTER FONT HINDI 139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500042"/>
            <a:ext cx="81439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IN" sz="5400" b="1" i="1" u="sng" dirty="0" smtClean="0"/>
              <a:t>Information, entertainment centric not the Word of God centric</a:t>
            </a:r>
            <a:endParaRPr lang="en-IN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142852"/>
            <a:ext cx="86439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IN" sz="6600" b="1" dirty="0" smtClean="0"/>
              <a:t>4. Secular </a:t>
            </a:r>
            <a:r>
              <a:rPr lang="en-IN" sz="6600" b="1" dirty="0"/>
              <a:t>mindset </a:t>
            </a:r>
          </a:p>
          <a:p>
            <a:pPr lvl="0" algn="ctr"/>
            <a:r>
              <a:rPr lang="en-IN" sz="9600" b="1" dirty="0" err="1" smtClean="0">
                <a:latin typeface="MASTER FONT HINDI 139" pitchFamily="2" charset="0"/>
              </a:rPr>
              <a:t>Lkkalkfjd</a:t>
            </a:r>
            <a:endParaRPr lang="en-IN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428604"/>
            <a:ext cx="79296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IN" sz="6000" b="1" i="1" u="sng" dirty="0" smtClean="0"/>
              <a:t>Worldliness/activities centric not fellowship centric </a:t>
            </a:r>
            <a:endParaRPr lang="en-IN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142852"/>
            <a:ext cx="792961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4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Now, </a:t>
            </a:r>
            <a:r>
              <a:rPr lang="en-IN" sz="4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ask yourself... is there a problem in My </a:t>
            </a:r>
            <a:r>
              <a:rPr lang="en-IN" sz="4400" b="1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Family</a:t>
            </a:r>
            <a:r>
              <a:rPr lang="en-IN" sz="4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?</a:t>
            </a:r>
          </a:p>
          <a:p>
            <a:pPr algn="ctr"/>
            <a:r>
              <a:rPr lang="en-US" sz="54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vc</a:t>
            </a:r>
            <a:r>
              <a:rPr lang="en-US" sz="54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vius</a:t>
            </a:r>
            <a:r>
              <a:rPr lang="en-US" sz="54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vki</a:t>
            </a:r>
            <a:r>
              <a:rPr lang="en-US" sz="54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ls</a:t>
            </a:r>
            <a:r>
              <a:rPr lang="en-US" sz="54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iwNsa</a:t>
            </a:r>
            <a:r>
              <a:rPr lang="en-US" sz="54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fd</a:t>
            </a:r>
            <a:r>
              <a:rPr lang="en-US" sz="54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D;k</a:t>
            </a:r>
            <a:r>
              <a:rPr lang="en-US" sz="54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vkids</a:t>
            </a:r>
            <a:r>
              <a:rPr lang="en-US" sz="54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5400" b="1" u="sng" dirty="0" err="1" smtClean="0">
                <a:solidFill>
                  <a:srgbClr val="0070C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ifjokj</a:t>
            </a:r>
            <a:r>
              <a:rPr lang="en-US" sz="5400" b="1" u="sng" dirty="0" smtClean="0">
                <a:solidFill>
                  <a:srgbClr val="0070C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esa</a:t>
            </a:r>
            <a:r>
              <a:rPr lang="en-US" sz="54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dksbZ</a:t>
            </a:r>
            <a:r>
              <a:rPr lang="en-US" sz="54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leL;k</a:t>
            </a:r>
            <a:r>
              <a:rPr lang="en-US" sz="54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gS</a:t>
            </a:r>
            <a:r>
              <a:rPr lang="en-US" sz="54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\</a:t>
            </a:r>
            <a:endParaRPr lang="en-IN" sz="5400" b="1" dirty="0" smtClean="0">
              <a:solidFill>
                <a:srgbClr val="C00000"/>
              </a:solidFill>
              <a:latin typeface="MASTER FONT HINDI 139" pitchFamily="2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428604"/>
            <a:ext cx="807249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How can we win our </a:t>
            </a:r>
            <a:r>
              <a:rPr lang="en-IN" sz="36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families </a:t>
            </a:r>
            <a:r>
              <a:rPr lang="en-IN" sz="3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 Christ...?</a:t>
            </a:r>
          </a:p>
          <a:p>
            <a:pPr algn="ctr"/>
            <a:endParaRPr lang="en-IN" sz="36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48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dSls</a:t>
            </a:r>
            <a:r>
              <a:rPr lang="en-US" sz="48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ge</a:t>
            </a:r>
            <a:r>
              <a:rPr lang="en-US" sz="48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vius</a:t>
            </a:r>
            <a:r>
              <a:rPr lang="en-US" sz="48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ifjokjksa</a:t>
            </a:r>
            <a:r>
              <a:rPr lang="en-US" sz="4800" b="1" dirty="0" smtClean="0">
                <a:solidFill>
                  <a:srgbClr val="0070C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dks</a:t>
            </a:r>
            <a:r>
              <a:rPr lang="en-US" sz="48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elhg</a:t>
            </a:r>
            <a:r>
              <a:rPr lang="en-US" sz="48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ds</a:t>
            </a:r>
            <a:r>
              <a:rPr lang="en-US" sz="48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fy</a:t>
            </a:r>
            <a:r>
              <a:rPr lang="en-US" sz="48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48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thr</a:t>
            </a:r>
            <a:r>
              <a:rPr lang="en-US" sz="48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ldrs</a:t>
            </a:r>
            <a:r>
              <a:rPr lang="en-US" sz="48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gSa</a:t>
            </a:r>
            <a:r>
              <a:rPr lang="en-US" sz="4800" b="1" dirty="0" smtClean="0">
                <a:solidFill>
                  <a:srgbClr val="C00000"/>
                </a:solidFill>
                <a:latin typeface="MASTER FONT HINDI 139" pitchFamily="2" charset="0"/>
                <a:ea typeface="Tahoma" pitchFamily="34" charset="0"/>
                <a:cs typeface="Tahoma" pitchFamily="34" charset="0"/>
              </a:rPr>
              <a:t>\</a:t>
            </a:r>
            <a:endParaRPr lang="en-IN" sz="4800" dirty="0">
              <a:solidFill>
                <a:srgbClr val="C00000"/>
              </a:solidFill>
              <a:latin typeface="MASTER FONT HINDI 139" pitchFamily="2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192</Words>
  <Application>Microsoft Office PowerPoint</Application>
  <PresentationFormat>On-screen Show (4:3)</PresentationFormat>
  <Paragraphs>33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Anand</dc:creator>
  <cp:lastModifiedBy>Anand</cp:lastModifiedBy>
  <cp:revision>11</cp:revision>
  <dcterms:created xsi:type="dcterms:W3CDTF">2013-09-21T04:07:31Z</dcterms:created>
  <dcterms:modified xsi:type="dcterms:W3CDTF">2015-09-15T06:40:42Z</dcterms:modified>
</cp:coreProperties>
</file>